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3" r:id="rId9"/>
    <p:sldId id="259" r:id="rId10"/>
    <p:sldId id="265" r:id="rId11"/>
    <p:sldId id="266" r:id="rId12"/>
    <p:sldId id="276" r:id="rId13"/>
    <p:sldId id="275" r:id="rId14"/>
    <p:sldId id="267" r:id="rId15"/>
    <p:sldId id="268" r:id="rId16"/>
    <p:sldId id="270" r:id="rId17"/>
    <p:sldId id="273" r:id="rId18"/>
    <p:sldId id="272" r:id="rId19"/>
    <p:sldId id="277" r:id="rId20"/>
    <p:sldId id="271" r:id="rId21"/>
    <p:sldId id="274" r:id="rId22"/>
    <p:sldId id="269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4" autoAdjust="0"/>
  </p:normalViewPr>
  <p:slideViewPr>
    <p:cSldViewPr snapToGrid="0">
      <p:cViewPr>
        <p:scale>
          <a:sx n="80" d="100"/>
          <a:sy n="80" d="100"/>
        </p:scale>
        <p:origin x="6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1477D-2DFD-4AFB-B5A2-E2B6DA6E1567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F7C1-18BF-42E1-B9DF-63F9AD666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info: http://tekeye.biz/2013/android-dpi-dip-dp-ppi-sp-and-screens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F7C1-18BF-42E1-B9DF-63F9AD6666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6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8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3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7115-D903-4506-B726-9A2AE23ACBB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1_build_list_item...5.02_build_today_i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eohaik/524dea25bf7fffa4d5012503e56781db" TargetMode="External"/><Relationship Id="rId2" Type="http://schemas.openxmlformats.org/officeDocument/2006/relationships/hyperlink" Target="https://gist.github.com/teohaik/aab13887842768817fb87a8eb4442c4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dacity/Sunshine-Version-2/compare/5.02_build_today_item...5.03_update_forecast_adapt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hyperlink" Target="https://github.com/udacity/Sunshine-Version-2/tree/asset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7_details_screen...5.08_images" TargetMode="External"/><Relationship Id="rId2" Type="http://schemas.openxmlformats.org/officeDocument/2006/relationships/hyperlink" Target="https://gist.github.com/anonymous/cde59615245aa5beb6b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 08 – GUI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Android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9184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2" y="188963"/>
            <a:ext cx="9871605" cy="634412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492999" y="1684866"/>
            <a:ext cx="183726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9177865" y="1684866"/>
            <a:ext cx="1058335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7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16666" y="3268134"/>
            <a:ext cx="7740353" cy="2286000"/>
            <a:chOff x="6637552" y="1049867"/>
            <a:chExt cx="4013515" cy="1185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9343" t="13570" b="67746"/>
            <a:stretch/>
          </p:blipFill>
          <p:spPr>
            <a:xfrm>
              <a:off x="6637552" y="1049867"/>
              <a:ext cx="4013515" cy="1185333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7492999" y="1684866"/>
              <a:ext cx="183726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9177865" y="1684866"/>
              <a:ext cx="105833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22008"/>
          </a:xfrm>
        </p:spPr>
        <p:txBody>
          <a:bodyPr>
            <a:normAutofit/>
          </a:bodyPr>
          <a:lstStyle/>
          <a:p>
            <a:r>
              <a:rPr lang="el-GR" sz="4800" b="1" dirty="0"/>
              <a:t>Άσκηση: </a:t>
            </a:r>
            <a:br>
              <a:rPr lang="el-GR" dirty="0"/>
            </a:br>
            <a:r>
              <a:rPr lang="el-GR" dirty="0"/>
              <a:t>Αλλάξτε το </a:t>
            </a:r>
            <a:r>
              <a:rPr lang="en-US" sz="4000" dirty="0">
                <a:latin typeface="Consolas" panose="020B0609020204030204" pitchFamily="49" charset="0"/>
              </a:rPr>
              <a:t>list_item_forecast.xml</a:t>
            </a:r>
            <a:r>
              <a:rPr lang="en-US" dirty="0"/>
              <a:t> </a:t>
            </a:r>
            <a:r>
              <a:rPr lang="el-GR" dirty="0"/>
              <a:t>έτσι ώστε να υλοποιεί το </a:t>
            </a:r>
            <a:r>
              <a:rPr lang="en-US" dirty="0"/>
              <a:t>layout </a:t>
            </a:r>
            <a:r>
              <a:rPr lang="el-GR" dirty="0"/>
              <a:t>της εικόνας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858" y="0"/>
            <a:ext cx="5505450" cy="4149725"/>
          </a:xfrm>
        </p:spPr>
        <p:txBody>
          <a:bodyPr>
            <a:normAutofit/>
          </a:bodyPr>
          <a:lstStyle/>
          <a:p>
            <a:r>
              <a:rPr lang="el-GR" sz="4800" dirty="0"/>
              <a:t>Πρώτα θα χρειαστεί να μάθουμε το </a:t>
            </a:r>
            <a:br>
              <a:rPr lang="en-US" sz="4800" dirty="0"/>
            </a:br>
            <a:r>
              <a:rPr lang="en-US" sz="4800" b="1" dirty="0"/>
              <a:t>Layout Weight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dirty="0"/>
              <a:t>default weight: 0</a:t>
            </a:r>
            <a:endParaRPr lang="el-GR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292929" y="0"/>
            <a:ext cx="3858721" cy="6858000"/>
            <a:chOff x="7292929" y="0"/>
            <a:chExt cx="3858721" cy="6858000"/>
          </a:xfrm>
        </p:grpSpPr>
        <p:pic>
          <p:nvPicPr>
            <p:cNvPr id="2050" name="Picture 2" descr="https://developer.android.com/images/ui/sample-linearlayou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29" y="0"/>
              <a:ext cx="385872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7640053" y="1136363"/>
              <a:ext cx="3368842" cy="1826426"/>
              <a:chOff x="7640053" y="1136363"/>
              <a:chExt cx="3368842" cy="182642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640053" y="2439569"/>
                <a:ext cx="3368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layout_weight</a:t>
                </a:r>
                <a:r>
                  <a:rPr lang="en-US" sz="2800" dirty="0"/>
                  <a:t> = "1"</a:t>
                </a:r>
                <a:endParaRPr lang="el-GR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418571" y="1136363"/>
                <a:ext cx="25903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layout_weight</a:t>
                </a:r>
                <a:r>
                  <a:rPr lang="en-US" sz="2400" dirty="0"/>
                  <a:t> =“0"</a:t>
                </a:r>
                <a:endParaRPr lang="el-GR" sz="24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8418571" y="722428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3" name="Rectangle 12"/>
          <p:cNvSpPr/>
          <p:nvPr/>
        </p:nvSpPr>
        <p:spPr>
          <a:xfrm>
            <a:off x="7292929" y="5784699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4429" y="5784699"/>
            <a:ext cx="566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https://developer.android.com/guide/topics/ui/layout/linear.html#Example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96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23762" cy="40580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0981" y="5639485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https://github.com/udacity/Sunshine-Version-2/compare/4.23_fix_settings...5.01_build_list_item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620981" y="5259045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code: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20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5879"/>
            <a:ext cx="10989733" cy="2657475"/>
          </a:xfrm>
        </p:spPr>
        <p:txBody>
          <a:bodyPr>
            <a:normAutofit fontScale="90000"/>
          </a:bodyPr>
          <a:lstStyle/>
          <a:p>
            <a:r>
              <a:rPr lang="el-GR" dirty="0"/>
              <a:t>Άσκηση 2:</a:t>
            </a:r>
            <a:br>
              <a:rPr lang="el-GR" dirty="0"/>
            </a:br>
            <a:r>
              <a:rPr lang="el-GR" dirty="0"/>
              <a:t>Δημιουργείστε ένα νέο αρχείο </a:t>
            </a:r>
            <a:r>
              <a:rPr lang="en-US" sz="4000" dirty="0">
                <a:latin typeface="Consolas" panose="020B0609020204030204" pitchFamily="49" charset="0"/>
              </a:rPr>
              <a:t>list_item_forecast_today.xml</a:t>
            </a:r>
            <a:br>
              <a:rPr lang="el-GR" dirty="0"/>
            </a:br>
            <a:r>
              <a:rPr lang="el-GR" dirty="0"/>
              <a:t>Για να υλοποιεί την εικόνα του σημερινού καιρού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85" y="2798071"/>
            <a:ext cx="6146271" cy="3472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9" y="3068638"/>
            <a:ext cx="2943381" cy="3590925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2794000" y="3068638"/>
            <a:ext cx="1930400" cy="6355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2794000" y="4977180"/>
            <a:ext cx="1930400" cy="9567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1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892475"/>
            <a:ext cx="6146271" cy="347271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241411" y="2061809"/>
            <a:ext cx="5190067" cy="3980714"/>
            <a:chOff x="3682999" y="2171537"/>
            <a:chExt cx="5190067" cy="3980714"/>
          </a:xfrm>
        </p:grpSpPr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6629399" y="2171537"/>
              <a:ext cx="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6629399" y="2379133"/>
              <a:ext cx="0" cy="37731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>
              <a:off x="3682999" y="3149599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682999" y="4080932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6629400" y="4461933"/>
              <a:ext cx="2243666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Brace 16"/>
          <p:cNvSpPr/>
          <p:nvPr/>
        </p:nvSpPr>
        <p:spPr>
          <a:xfrm>
            <a:off x="2437079" y="2184739"/>
            <a:ext cx="728133" cy="2853266"/>
          </a:xfrm>
          <a:prstGeom prst="leftBrace">
            <a:avLst>
              <a:gd name="adj1" fmla="val 8333"/>
              <a:gd name="adj2" fmla="val 8247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136460" y="4022297"/>
            <a:ext cx="289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</a:rPr>
              <a:t>LinearLayout</a:t>
            </a:r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4212" y="3068190"/>
            <a:ext cx="2547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27" name="Left Brace 26"/>
          <p:cNvSpPr/>
          <p:nvPr/>
        </p:nvSpPr>
        <p:spPr>
          <a:xfrm rot="10800000">
            <a:off x="8490744" y="2184739"/>
            <a:ext cx="728133" cy="2853266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5400000">
            <a:off x="5548577" y="-933344"/>
            <a:ext cx="728133" cy="5156201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25130" y="193580"/>
            <a:ext cx="2636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(Horizontal)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97738" y="166860"/>
            <a:ext cx="3285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H: wrap-content</a:t>
            </a:r>
          </a:p>
          <a:p>
            <a:r>
              <a:rPr lang="en-US" dirty="0">
                <a:latin typeface="Consolas" panose="020B0609020204030204" pitchFamily="49" charset="0"/>
              </a:rPr>
              <a:t>W:match_parent</a:t>
            </a:r>
          </a:p>
          <a:p>
            <a:r>
              <a:rPr lang="en-US" dirty="0" err="1">
                <a:latin typeface="Consolas" panose="020B0609020204030204" pitchFamily="49" charset="0"/>
              </a:rPr>
              <a:t>gravity:center_vertical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51518" y="616504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0579" y="5240815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77848" y="5212867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0579" y="6171212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92" y="157964"/>
            <a:ext cx="275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050" dirty="0"/>
              <a:t>Λύση: </a:t>
            </a:r>
            <a:r>
              <a:rPr lang="en-US" sz="1050" dirty="0">
                <a:hlinkClick r:id="rId3"/>
              </a:rPr>
              <a:t>https://github.com/</a:t>
            </a:r>
            <a:r>
              <a:rPr lang="en-US" sz="1050" dirty="0" err="1">
                <a:hlinkClick r:id="rId3"/>
              </a:rPr>
              <a:t>udacity</a:t>
            </a:r>
            <a:r>
              <a:rPr lang="en-US" sz="1050" dirty="0">
                <a:hlinkClick r:id="rId3"/>
              </a:rPr>
              <a:t>/Sunshine-Version-2/compare/5.01_build_list_item...5.02_build_today_item</a:t>
            </a:r>
            <a:endParaRPr lang="el-GR" sz="1050" dirty="0"/>
          </a:p>
        </p:txBody>
      </p:sp>
    </p:spTree>
    <p:extLst>
      <p:ext uri="{BB962C8B-B14F-4D97-AF65-F5344CB8AC3E}">
        <p14:creationId xmlns:p14="http://schemas.microsoft.com/office/powerpoint/2010/main" val="287821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447800"/>
            <a:ext cx="8620125" cy="4969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962" y="1130863"/>
            <a:ext cx="4305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0213"/>
          </a:xfrm>
        </p:spPr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5338"/>
            <a:ext cx="9591675" cy="54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Αλλάξτε την υλοποίηση της </a:t>
            </a:r>
            <a:r>
              <a:rPr lang="en-US" dirty="0" err="1">
                <a:latin typeface="Consolas" panose="020B0609020204030204" pitchFamily="49" charset="0"/>
              </a:rPr>
              <a:t>bindView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l-GR" dirty="0"/>
              <a:t>Μπείτε εδώ για βοήθεια: </a:t>
            </a:r>
            <a:r>
              <a:rPr lang="en-US" sz="1600" dirty="0">
                <a:hlinkClick r:id="rId2"/>
              </a:rPr>
              <a:t>https://gist.github.com/teohaik/aab13887842768817fb87a8eb4442c47</a:t>
            </a:r>
            <a:endParaRPr lang="el-GR" sz="1600" dirty="0"/>
          </a:p>
          <a:p>
            <a:r>
              <a:rPr lang="el-GR" dirty="0"/>
              <a:t>Κάντε χρήση του </a:t>
            </a:r>
            <a:r>
              <a:rPr lang="en-US" dirty="0" err="1">
                <a:latin typeface="Consolas" panose="020B0609020204030204" pitchFamily="49" charset="0"/>
              </a:rPr>
              <a:t>ViewHolder</a:t>
            </a:r>
            <a:r>
              <a:rPr lang="en-US" dirty="0">
                <a:latin typeface="Consolas" panose="020B0609020204030204" pitchFamily="49" charset="0"/>
              </a:rPr>
              <a:t> Pattern </a:t>
            </a:r>
            <a:r>
              <a:rPr lang="el-GR" dirty="0"/>
              <a:t>για να μην αναζητούμε συνεχώς αντικείμενα </a:t>
            </a:r>
            <a:r>
              <a:rPr lang="el-GR" dirty="0" err="1"/>
              <a:t>απο</a:t>
            </a:r>
            <a:r>
              <a:rPr lang="el-GR" dirty="0"/>
              <a:t> το </a:t>
            </a:r>
            <a:r>
              <a:rPr lang="en-US" dirty="0"/>
              <a:t>GUI </a:t>
            </a:r>
            <a:r>
              <a:rPr lang="el-GR" dirty="0"/>
              <a:t>με τη </a:t>
            </a:r>
            <a:r>
              <a:rPr lang="en-US" dirty="0" err="1">
                <a:latin typeface="Consolas" panose="020B0609020204030204" pitchFamily="49" charset="0"/>
              </a:rPr>
              <a:t>findViewById</a:t>
            </a:r>
            <a:r>
              <a:rPr lang="en-US" dirty="0"/>
              <a:t> </a:t>
            </a:r>
            <a:endParaRPr lang="el-GR" dirty="0"/>
          </a:p>
          <a:p>
            <a:r>
              <a:rPr lang="en-US" dirty="0"/>
              <a:t>Helper Methods </a:t>
            </a:r>
            <a:r>
              <a:rPr lang="en-US" sz="1800" dirty="0">
                <a:hlinkClick r:id="rId3"/>
              </a:rPr>
              <a:t>https://gist.github.com/teohaik/524dea25bf7fffa4d5012503e56781db</a:t>
            </a:r>
            <a:endParaRPr lang="el-GR" sz="1800" dirty="0"/>
          </a:p>
          <a:p>
            <a:r>
              <a:rPr lang="el-GR" dirty="0"/>
              <a:t>Βγάλτε τις </a:t>
            </a:r>
            <a:r>
              <a:rPr lang="en-US" dirty="0"/>
              <a:t>hardcoded values </a:t>
            </a:r>
            <a:r>
              <a:rPr lang="el-GR" dirty="0"/>
              <a:t>από το </a:t>
            </a:r>
            <a:r>
              <a:rPr lang="en-US" dirty="0"/>
              <a:t>list_item_forecast.xml</a:t>
            </a:r>
            <a:endParaRPr lang="el-GR" dirty="0"/>
          </a:p>
          <a:p>
            <a:endParaRPr lang="el-GR" dirty="0"/>
          </a:p>
          <a:p>
            <a:r>
              <a:rPr lang="el-GR" dirty="0"/>
              <a:t>Λύση: </a:t>
            </a:r>
            <a:r>
              <a:rPr lang="en-US" sz="1200" dirty="0">
                <a:hlinkClick r:id="rId4"/>
              </a:rPr>
              <a:t>https://github.com/</a:t>
            </a:r>
            <a:r>
              <a:rPr lang="en-US" sz="1200" dirty="0" err="1">
                <a:hlinkClick r:id="rId4"/>
              </a:rPr>
              <a:t>udacity</a:t>
            </a:r>
            <a:r>
              <a:rPr lang="en-US" sz="1200" dirty="0">
                <a:hlinkClick r:id="rId4"/>
              </a:rPr>
              <a:t>/Sunshine-Version-2/compare/5.02_build_today_item...5.03_update_forecast_adapter</a:t>
            </a:r>
            <a:endParaRPr lang="el-GR" sz="1200" dirty="0"/>
          </a:p>
          <a:p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endParaRPr lang="el-GR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Holder pattern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1" y="1555583"/>
            <a:ext cx="9042674" cy="47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7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20650"/>
            <a:ext cx="120491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4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3" y="1582290"/>
            <a:ext cx="9453563" cy="5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Ο </a:t>
            </a:r>
            <a:r>
              <a:rPr lang="en-US" dirty="0"/>
              <a:t>Forecast Adapter </a:t>
            </a:r>
            <a:r>
              <a:rPr lang="el-GR" dirty="0"/>
              <a:t>πρέπει πλέον να ξεχωρίζει ΠΟΙΟ στοιχείο της λίστας θα γεμίσει, ΓΙΑΤΙ:</a:t>
            </a:r>
          </a:p>
          <a:p>
            <a:r>
              <a:rPr lang="el-GR" dirty="0"/>
              <a:t>Το πρώτο στοιχείο, έχει διαφορετικό από όλα τα υπόλοιπα</a:t>
            </a:r>
          </a:p>
          <a:p>
            <a:r>
              <a:rPr lang="el-GR" dirty="0"/>
              <a:t>Το πρώτο στοιχείο αφορά τον καιρό ΣΗΜΕΡΑ και καταλαμβάνει περισσότερο χώρο</a:t>
            </a:r>
          </a:p>
          <a:p>
            <a:r>
              <a:rPr lang="el-GR" dirty="0"/>
              <a:t>Το </a:t>
            </a:r>
            <a:r>
              <a:rPr lang="en-US" dirty="0"/>
              <a:t>Layout </a:t>
            </a:r>
            <a:r>
              <a:rPr lang="el-GR" dirty="0"/>
              <a:t>είναι αυτό που ορίσαμε στο: </a:t>
            </a:r>
            <a:r>
              <a:rPr lang="en-US" sz="2000" dirty="0">
                <a:latin typeface="Consolas" panose="020B0609020204030204" pitchFamily="49" charset="0"/>
              </a:rPr>
              <a:t>list_item_forecast_today.xml</a:t>
            </a:r>
            <a:endParaRPr lang="el-GR" sz="2000" dirty="0">
              <a:latin typeface="Consolas" panose="020B0609020204030204" pitchFamily="49" charset="0"/>
            </a:endParaRPr>
          </a:p>
          <a:p>
            <a:r>
              <a:rPr lang="en-US" b="1" i="1" dirty="0"/>
              <a:t>Multiple Item View Types</a:t>
            </a:r>
            <a:endParaRPr lang="el-GR" b="1" i="1" dirty="0"/>
          </a:p>
          <a:p>
            <a:endParaRPr lang="el-GR" sz="2000" dirty="0">
              <a:latin typeface="Consolas" panose="020B0609020204030204" pitchFamily="49" charset="0"/>
            </a:endParaRPr>
          </a:p>
          <a:p>
            <a:r>
              <a:rPr lang="el-GR" dirty="0"/>
              <a:t>Κώδικας</a:t>
            </a:r>
            <a:r>
              <a:rPr lang="el-GR" sz="2000" dirty="0"/>
              <a:t>:    </a:t>
            </a:r>
            <a:r>
              <a:rPr lang="en-US" sz="1800" dirty="0"/>
              <a:t>https://gist.github.com/anonymous/6821c625b0d1fc64eea8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9128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88" y="-23580"/>
            <a:ext cx="109046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800" dirty="0"/>
              <a:t>Εμβαθύνοντας στις αναλύσεις οθόνης</a:t>
            </a:r>
            <a:br>
              <a:rPr lang="el-GR" sz="4800" dirty="0"/>
            </a:br>
            <a:r>
              <a:rPr lang="en-US" sz="4800" dirty="0" err="1"/>
              <a:t>dp</a:t>
            </a:r>
            <a:r>
              <a:rPr lang="en-US" sz="4800" dirty="0"/>
              <a:t> = density independent pixel</a:t>
            </a:r>
          </a:p>
        </p:txBody>
      </p:sp>
      <p:pic>
        <p:nvPicPr>
          <p:cNvPr id="1026" name="Picture 2" descr="https://developer.android.com/images/screens_support/screens-ran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14" y="1301983"/>
            <a:ext cx="5920099" cy="18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droid 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099971"/>
            <a:ext cx="89725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59358" y="6594158"/>
            <a:ext cx="473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http://tekeye.biz/2013/android-dpi-dip-dp-ppi-sp-and-screens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9770" y="4709190"/>
            <a:ext cx="115245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32 </a:t>
            </a:r>
          </a:p>
          <a:p>
            <a:pPr algn="ctr"/>
            <a:r>
              <a:rPr lang="en-US" sz="3200" dirty="0" err="1"/>
              <a:t>dp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220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Εμβαθύνοντας στις αναλύσεις οθόνης</a:t>
            </a:r>
            <a:endParaRPr lang="el-GR" dirty="0"/>
          </a:p>
        </p:txBody>
      </p:sp>
      <p:sp>
        <p:nvSpPr>
          <p:cNvPr id="3" name="Rectangle 2"/>
          <p:cNvSpPr/>
          <p:nvPr/>
        </p:nvSpPr>
        <p:spPr>
          <a:xfrm>
            <a:off x="1570120" y="5636290"/>
            <a:ext cx="817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https://developer.android.com/design/style/devices-displays.html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73" y="1912767"/>
            <a:ext cx="8256451" cy="3477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0120" y="6086698"/>
            <a:ext cx="998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https://developer.android.com/guide/practices/screens_support.html#dips-pels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34095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11" y="101265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dirty="0"/>
              <a:t>ΕΠΙΤΕΛΟΥΣ!!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10287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20" y="4481133"/>
            <a:ext cx="2192758" cy="2192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5" y="4863269"/>
            <a:ext cx="1807928" cy="180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6" y="2784871"/>
            <a:ext cx="2198897" cy="219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9" y="4719573"/>
            <a:ext cx="1494423" cy="1494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68" y="1744893"/>
            <a:ext cx="1946483" cy="1946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9" y="2559844"/>
            <a:ext cx="2482952" cy="248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6" y="4334796"/>
            <a:ext cx="1916531" cy="1916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986713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7" y="304348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803735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" y="1495049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19" y="5009585"/>
            <a:ext cx="914400" cy="914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70031" y="206763"/>
            <a:ext cx="4483769" cy="1276286"/>
            <a:chOff x="3862137" y="74009"/>
            <a:chExt cx="4483769" cy="1276286"/>
          </a:xfrm>
        </p:grpSpPr>
        <p:sp>
          <p:nvSpPr>
            <p:cNvPr id="20" name="Rectangle 19"/>
            <p:cNvSpPr/>
            <p:nvPr/>
          </p:nvSpPr>
          <p:spPr>
            <a:xfrm>
              <a:off x="3862137" y="74009"/>
              <a:ext cx="4483769" cy="12762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25" y="261061"/>
              <a:ext cx="4095750" cy="9144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11" y="673894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51" y="2139993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7" y="4016499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1712" y="6346759"/>
            <a:ext cx="5771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9"/>
              </a:rPr>
              <a:t>https://github.com/udacity/Sunshine-Version-2/tree/assets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7674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Προσθήκη εικονιδίων καιρικών συνθηκών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/>
          </a:bodyPr>
          <a:lstStyle/>
          <a:p>
            <a:r>
              <a:rPr lang="el-GR" dirty="0"/>
              <a:t>Κατεβάστε τα εικονίδια από εδώ: </a:t>
            </a:r>
            <a:r>
              <a:rPr lang="en-US" sz="1600" dirty="0">
                <a:hlinkClick r:id="rId2"/>
              </a:rPr>
              <a:t>https://gist.github.com/anonymous/cde59615245aa5beb6b0</a:t>
            </a:r>
            <a:endParaRPr lang="el-GR" sz="1600" dirty="0"/>
          </a:p>
          <a:p>
            <a:r>
              <a:rPr lang="el-GR" dirty="0"/>
              <a:t>Βάλτε τα στον φάκελο </a:t>
            </a:r>
            <a:r>
              <a:rPr lang="en-US" dirty="0"/>
              <a:t>res </a:t>
            </a:r>
            <a:r>
              <a:rPr lang="el-GR" dirty="0"/>
              <a:t>του έργου μας</a:t>
            </a:r>
          </a:p>
          <a:p>
            <a:r>
              <a:rPr lang="el-GR" dirty="0"/>
              <a:t>Τροποποιήστε τα </a:t>
            </a:r>
            <a:r>
              <a:rPr lang="en-US" dirty="0"/>
              <a:t>layout xml files</a:t>
            </a:r>
            <a:r>
              <a:rPr lang="el-GR" dirty="0"/>
              <a:t> για να φύγει το </a:t>
            </a:r>
            <a:r>
              <a:rPr lang="el-GR" dirty="0" err="1"/>
              <a:t>παλιο</a:t>
            </a:r>
            <a:r>
              <a:rPr lang="el-GR" dirty="0"/>
              <a:t> </a:t>
            </a:r>
            <a:r>
              <a:rPr lang="en-US" dirty="0"/>
              <a:t>icon</a:t>
            </a:r>
          </a:p>
          <a:p>
            <a:r>
              <a:rPr lang="el-GR" dirty="0"/>
              <a:t>Τροποποιήστε </a:t>
            </a:r>
            <a:r>
              <a:rPr lang="en-US" dirty="0" err="1"/>
              <a:t>ForecastFragment</a:t>
            </a:r>
            <a:r>
              <a:rPr lang="en-US" dirty="0"/>
              <a:t> </a:t>
            </a:r>
            <a:r>
              <a:rPr lang="el-GR" dirty="0"/>
              <a:t>ώστε να «φορτώνει» δυναμικά το κατάλληλο </a:t>
            </a:r>
            <a:r>
              <a:rPr lang="el-GR" dirty="0" err="1"/>
              <a:t>εικονιδιο</a:t>
            </a:r>
            <a:r>
              <a:rPr lang="el-GR" dirty="0"/>
              <a:t>, ανάλογα με την κατάσταση του καιρού</a:t>
            </a:r>
          </a:p>
          <a:p>
            <a:r>
              <a:rPr lang="el-GR" dirty="0"/>
              <a:t>Κατάσταση καιρού: </a:t>
            </a:r>
            <a:r>
              <a:rPr lang="en-US" dirty="0"/>
              <a:t>COL_WEATHER_CONDITION_ID</a:t>
            </a:r>
          </a:p>
          <a:p>
            <a:endParaRPr lang="en-US" dirty="0"/>
          </a:p>
          <a:p>
            <a:r>
              <a:rPr lang="el-GR" dirty="0"/>
              <a:t>Κώδικας: </a:t>
            </a:r>
            <a:r>
              <a:rPr lang="en-US" sz="1800" dirty="0">
                <a:hlinkClick r:id="rId2"/>
              </a:rPr>
              <a:t>https://gist.github.com/anonymous/cde59615245aa5beb6b0</a:t>
            </a:r>
            <a:endParaRPr lang="el-GR" sz="1800" dirty="0"/>
          </a:p>
          <a:p>
            <a:r>
              <a:rPr lang="el-GR" dirty="0"/>
              <a:t>Όλες οι αλλαγές: </a:t>
            </a:r>
            <a:r>
              <a:rPr lang="en-US" sz="1400" dirty="0">
                <a:hlinkClick r:id="rId3"/>
              </a:rPr>
              <a:t>https://github.com/</a:t>
            </a:r>
            <a:r>
              <a:rPr lang="en-US" sz="1400" dirty="0" err="1">
                <a:hlinkClick r:id="rId3"/>
              </a:rPr>
              <a:t>udacity</a:t>
            </a:r>
            <a:r>
              <a:rPr lang="en-US" sz="1400" dirty="0">
                <a:hlinkClick r:id="rId3"/>
              </a:rPr>
              <a:t>/Sunshine-Version-2/compare/5.07_details_screen...5.08_images</a:t>
            </a:r>
            <a:endParaRPr lang="el-GR" sz="1400" dirty="0"/>
          </a:p>
          <a:p>
            <a:pPr marL="0" indent="0">
              <a:buNone/>
            </a:pPr>
            <a:endParaRPr lang="el-GR" sz="1400" dirty="0"/>
          </a:p>
          <a:p>
            <a:endParaRPr lang="el-GR" sz="1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929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85737"/>
            <a:ext cx="120300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3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4775"/>
            <a:ext cx="119824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7162"/>
            <a:ext cx="12001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1912"/>
            <a:ext cx="119062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θα μετασχηματιστεί η εφαρμογή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318279"/>
            <a:ext cx="12011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6225"/>
            <a:ext cx="116205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1450"/>
            <a:ext cx="11849100" cy="651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6267" y="3064933"/>
            <a:ext cx="4572000" cy="2554545"/>
          </a:xfrm>
          <a:prstGeom prst="wedgeRectCallout">
            <a:avLst>
              <a:gd name="adj1" fmla="val -20277"/>
              <a:gd name="adj2" fmla="val -86314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sz="4000" dirty="0"/>
              <a:t>Πώς θα δίνατε στην κάθε γραμμή του </a:t>
            </a:r>
            <a:r>
              <a:rPr lang="en-US" sz="4000" dirty="0"/>
              <a:t>list View </a:t>
            </a:r>
            <a:r>
              <a:rPr lang="el-GR" sz="4000" dirty="0"/>
              <a:t>αυτήν την μορφή;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058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560</Words>
  <Application>Microsoft Office PowerPoint</Application>
  <PresentationFormat>Widescreen</PresentationFormat>
  <Paragraphs>74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Lesson 08 –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Πως θα μετασχηματιστεί η εφαρμογή</vt:lpstr>
      <vt:lpstr>PowerPoint Presentation</vt:lpstr>
      <vt:lpstr>PowerPoint Presentation</vt:lpstr>
      <vt:lpstr>PowerPoint Presentation</vt:lpstr>
      <vt:lpstr>Άσκηση:  Αλλάξτε το list_item_forecast.xml έτσι ώστε να υλοποιεί το layout της εικόνας</vt:lpstr>
      <vt:lpstr>Πρώτα θα χρειαστεί να μάθουμε το  Layout Weight  default weight: 0</vt:lpstr>
      <vt:lpstr>PowerPoint Presentation</vt:lpstr>
      <vt:lpstr>Άσκηση 2: Δημιουργείστε ένα νέο αρχείο list_item_forecast_today.xml Για να υλοποιεί την εικόνα του σημερινού καιρού</vt:lpstr>
      <vt:lpstr>PowerPoint Presentation</vt:lpstr>
      <vt:lpstr>Αλλαγές στον ForecastAdapter</vt:lpstr>
      <vt:lpstr>Αλλαγές στον ForecastAdapter</vt:lpstr>
      <vt:lpstr>Αλλαγές στον ForecastAdapter</vt:lpstr>
      <vt:lpstr>View Holder pattern</vt:lpstr>
      <vt:lpstr>Κι άλλες αλλαγές στον ForecastAdapter</vt:lpstr>
      <vt:lpstr>Κι άλλες αλλαγές στον ForecastAdapter</vt:lpstr>
      <vt:lpstr>Εμβαθύνοντας στις αναλύσεις οθόνης dp = density independent pixel</vt:lpstr>
      <vt:lpstr>Εμβαθύνοντας στις αναλύσεις οθόνης</vt:lpstr>
      <vt:lpstr>ΕΠΙΤΕΛΟΥΣ!!</vt:lpstr>
      <vt:lpstr>Προσθήκη εικονιδίων καιρικών συνθηκών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08 – GUI</dc:title>
  <dc:creator>Thodoris Chaikalis</dc:creator>
  <cp:lastModifiedBy>teohaik</cp:lastModifiedBy>
  <cp:revision>42</cp:revision>
  <dcterms:created xsi:type="dcterms:W3CDTF">2017-01-06T22:17:58Z</dcterms:created>
  <dcterms:modified xsi:type="dcterms:W3CDTF">2017-01-07T23:44:44Z</dcterms:modified>
</cp:coreProperties>
</file>